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7" autoAdjust="0"/>
    <p:restoredTop sz="94609" autoAdjust="0"/>
  </p:normalViewPr>
  <p:slideViewPr>
    <p:cSldViewPr snapToGrid="0" showGuides="1">
      <p:cViewPr varScale="1">
        <p:scale>
          <a:sx n="68" d="100"/>
          <a:sy n="68" d="100"/>
        </p:scale>
        <p:origin x="702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99452" y="2381654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71" y="2357058"/>
            <a:ext cx="5412187" cy="30443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260514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47600"/>
              <a:gd name="adj2" fmla="val 1066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337173"/>
            <a:ext cx="1932792" cy="583066"/>
          </a:xfrm>
          <a:prstGeom prst="wedgeRoundRectCallout">
            <a:avLst>
              <a:gd name="adj1" fmla="val -99707"/>
              <a:gd name="adj2" fmla="val 71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432457" y="3783411"/>
            <a:ext cx="1575047" cy="892037"/>
          </a:xfrm>
          <a:prstGeom prst="wedgeRoundRectCallout">
            <a:avLst>
              <a:gd name="adj1" fmla="val -100713"/>
              <a:gd name="adj2" fmla="val 17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7592"/>
              <a:gd name="adj2" fmla="val 113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6184"/>
              <a:gd name="adj2" fmla="val 65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74728"/>
            <a:ext cx="2394376" cy="493776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222075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избира обекти на екрана (по подразбиране левия бутон).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отваря контекстното меню (по подразбиране десен бутон).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>
                <a:solidFill>
                  <a:schemeClr val="bg1"/>
                </a:solidFill>
              </a:rPr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>
                <a:solidFill>
                  <a:schemeClr val="bg1"/>
                </a:solidFill>
              </a:rPr>
              <a:t>лява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89" y="1458411"/>
            <a:ext cx="2700997" cy="3212142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89" y="4773284"/>
            <a:ext cx="2700997" cy="167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действия с избрания в момента обект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бутон за опции 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десен </a:t>
            </a:r>
            <a:r>
              <a:rPr lang="en-US" b="1" dirty="0"/>
              <a:t>Alt</a:t>
            </a:r>
            <a:r>
              <a:rPr lang="en-US" dirty="0"/>
              <a:t> </a:t>
            </a:r>
            <a:r>
              <a:rPr lang="bg-BG" dirty="0"/>
              <a:t>и десен</a:t>
            </a:r>
            <a:r>
              <a:rPr lang="en-US" dirty="0"/>
              <a:t> </a:t>
            </a:r>
            <a:r>
              <a:rPr lang="en-US" b="1" dirty="0"/>
              <a:t>Ctrl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04" y="2356900"/>
            <a:ext cx="7186247" cy="4040291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843307" y="3486721"/>
            <a:ext cx="2671682" cy="1937178"/>
          </a:xfrm>
          <a:prstGeom prst="wedgeRoundRectCallout">
            <a:avLst>
              <a:gd name="adj1" fmla="val -143286"/>
              <a:gd name="adj2" fmla="val 73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==</a:t>
            </a:r>
            <a:r>
              <a:rPr lang="bg-BG" sz="3800" dirty="0">
                <a:solidFill>
                  <a:schemeClr val="bg2"/>
                </a:solidFill>
              </a:rPr>
              <a:t> система за </a:t>
            </a:r>
            <a:r>
              <a:rPr lang="en-US" sz="3800" dirty="0">
                <a:solidFill>
                  <a:schemeClr val="bg2"/>
                </a:solidFill>
              </a:rPr>
              <a:t/>
            </a:r>
            <a:br>
              <a:rPr lang="en-US" sz="3800" dirty="0">
                <a:solidFill>
                  <a:schemeClr val="bg2"/>
                </a:solidFill>
              </a:rPr>
            </a:br>
            <a:r>
              <a:rPr lang="bg-BG" sz="3800" dirty="0">
                <a:solidFill>
                  <a:schemeClr val="bg2"/>
                </a:solidFill>
              </a:rPr>
              <a:t>общуване с КС</a:t>
            </a:r>
          </a:p>
          <a:p>
            <a:pPr marL="514373" indent="-5715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sz="3800" dirty="0">
                <a:solidFill>
                  <a:schemeClr val="bg2"/>
                </a:solidFill>
              </a:rPr>
              <a:t>Основни елементи: работен плот, прозорци и </a:t>
            </a:r>
            <a:r>
              <a:rPr lang="en-US" sz="3800" dirty="0">
                <a:solidFill>
                  <a:schemeClr val="bg2"/>
                </a:solidFill>
              </a:rPr>
              <a:t/>
            </a:r>
            <a:br>
              <a:rPr lang="en-US" sz="3800" dirty="0">
                <a:solidFill>
                  <a:schemeClr val="bg2"/>
                </a:solidFill>
              </a:rPr>
            </a:br>
            <a:r>
              <a:rPr lang="bg-BG" sz="3800" dirty="0">
                <a:solidFill>
                  <a:schemeClr val="bg2"/>
                </a:solidFill>
              </a:rPr>
              <a:t>диалогови прозорци </a:t>
            </a:r>
          </a:p>
          <a:p>
            <a:pPr marL="514373" indent="-5715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altLang="ko-KR" sz="3800" dirty="0">
                <a:solidFill>
                  <a:schemeClr val="bg2"/>
                </a:solidFill>
              </a:rPr>
              <a:t>Компоненти на прозорците: менюта, бутони,</a:t>
            </a:r>
            <a:r>
              <a:rPr lang="en-US" altLang="ko-KR" sz="3800" dirty="0">
                <a:solidFill>
                  <a:schemeClr val="bg2"/>
                </a:solidFill>
              </a:rPr>
              <a:t> </a:t>
            </a:r>
            <a:r>
              <a:rPr lang="bg-BG" altLang="ko-KR" sz="3800" dirty="0">
                <a:solidFill>
                  <a:schemeClr val="bg2"/>
                </a:solidFill>
              </a:rPr>
              <a:t>текстови полета, плъзгачи и др.</a:t>
            </a:r>
            <a:endParaRPr lang="ko-KR" altLang="en-US" sz="38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407151"/>
            <a:ext cx="7590371" cy="42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>
                <a:solidFill>
                  <a:schemeClr val="bg1"/>
                </a:solidFill>
              </a:rPr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(системен софтуер) – управлява всички компоненти на 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4643"/>
              <a:gd name="adj2" fmla="val 822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6"/>
            <a:ext cx="2177894" cy="532284"/>
          </a:xfrm>
          <a:prstGeom prst="wedgeRoundRectCallout">
            <a:avLst>
              <a:gd name="adj1" fmla="val 160579"/>
              <a:gd name="adj2" fmla="val 154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105835" y="5906652"/>
            <a:ext cx="1759381" cy="45969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617898" y="5838912"/>
            <a:ext cx="394851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493776"/>
          </a:xfrm>
          <a:prstGeom prst="wedgeRoundRectCallout">
            <a:avLst>
              <a:gd name="adj1" fmla="val 96388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243171"/>
            <a:ext cx="1365161" cy="585558"/>
          </a:xfrm>
          <a:prstGeom prst="wedgeRoundRectCallout">
            <a:avLst>
              <a:gd name="adj1" fmla="val -89309"/>
              <a:gd name="adj2" fmla="val 5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127302"/>
            <a:ext cx="1758462" cy="493776"/>
          </a:xfrm>
          <a:prstGeom prst="wedgeRoundRectCallout">
            <a:avLst>
              <a:gd name="adj1" fmla="val 105567"/>
              <a:gd name="adj2" fmla="val 52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416452" y="5009594"/>
            <a:ext cx="2750550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14110"/>
            <a:ext cx="2238966" cy="882654"/>
          </a:xfrm>
          <a:prstGeom prst="wedgeRoundRectCallout">
            <a:avLst>
              <a:gd name="adj1" fmla="val 71407"/>
              <a:gd name="adj2" fmla="val 623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" y="1538047"/>
            <a:ext cx="7712516" cy="4904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064802" y="1247899"/>
            <a:ext cx="2303011" cy="1248014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8580599" y="1538047"/>
            <a:ext cx="3494859" cy="1047702"/>
          </a:xfrm>
          <a:prstGeom prst="wedgeRoundRectCallout">
            <a:avLst>
              <a:gd name="adj1" fmla="val -99707"/>
              <a:gd name="adj2" fmla="val -37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8023411" y="4101455"/>
            <a:ext cx="4052047" cy="1609063"/>
          </a:xfrm>
          <a:prstGeom prst="wedgeRoundRectCallout">
            <a:avLst>
              <a:gd name="adj1" fmla="val -53925"/>
              <a:gd name="adj2" fmla="val -90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5954</TotalTime>
  <Words>452</Words>
  <Application>Microsoft Office PowerPoint</Application>
  <PresentationFormat>Широк екран</PresentationFormat>
  <Paragraphs>112</Paragraphs>
  <Slides>18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Презентация на PowerPoint</vt:lpstr>
      <vt:lpstr>Как общуваме с компютъра?</vt:lpstr>
      <vt:lpstr>Презентация на PowerPoint</vt:lpstr>
      <vt:lpstr>Начален екран или работен плот (Desktop)</vt:lpstr>
      <vt:lpstr>Презентация на PowerPoint</vt:lpstr>
      <vt:lpstr>Основни елементи на прозореца(1)</vt:lpstr>
      <vt:lpstr>Основни елементи на прозореца (2)</vt:lpstr>
      <vt:lpstr>Презентация на PowerPoint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581</cp:revision>
  <dcterms:created xsi:type="dcterms:W3CDTF">2018-05-23T13:08:44Z</dcterms:created>
  <dcterms:modified xsi:type="dcterms:W3CDTF">2023-07-27T09:32:40Z</dcterms:modified>
  <cp:category>computer programming, programming</cp:category>
</cp:coreProperties>
</file>